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9586" y="4765797"/>
              <a:ext cx="8630026" cy="20398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9" y="4765797"/>
              <a:ext cx="3374396" cy="20398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9" y="662113"/>
              <a:ext cx="10394821" cy="10743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0011" y="662113"/>
              <a:ext cx="1609601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9" y="52389"/>
              <a:ext cx="12087224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9586" y="4765797"/>
              <a:ext cx="8630026" cy="20398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9" y="4765797"/>
              <a:ext cx="3374396" cy="20398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9" y="662113"/>
              <a:ext cx="10394821" cy="10743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0011" y="662113"/>
              <a:ext cx="1609601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9" y="52389"/>
              <a:ext cx="12087224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9586" y="4765797"/>
              <a:ext cx="8630026" cy="20398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9" y="4765797"/>
              <a:ext cx="3374396" cy="20398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0011" y="662113"/>
              <a:ext cx="1609601" cy="10743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9" y="662113"/>
              <a:ext cx="10394821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9" y="52389"/>
              <a:ext cx="12087224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153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9586" y="4765797"/>
              <a:ext cx="8630026" cy="20398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9" y="4765797"/>
              <a:ext cx="3374396" cy="20398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0011" y="662113"/>
              <a:ext cx="1609601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9" y="662113"/>
              <a:ext cx="10394821" cy="107436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9" y="52389"/>
              <a:ext cx="12087224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387" y="0"/>
            <a:ext cx="12139930" cy="6858000"/>
            <a:chOff x="52387" y="0"/>
            <a:chExt cx="1213993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7" y="0"/>
              <a:ext cx="12139612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9586" y="4765797"/>
              <a:ext cx="8630026" cy="20398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9" y="4765797"/>
              <a:ext cx="3374396" cy="20398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9" y="662113"/>
              <a:ext cx="10394821" cy="10743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0011" y="662113"/>
              <a:ext cx="1609601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9" y="52389"/>
              <a:ext cx="12087224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3E4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9586" y="4765797"/>
              <a:ext cx="8630025" cy="20398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" y="4765797"/>
              <a:ext cx="3374396" cy="203981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0010" y="662112"/>
              <a:ext cx="1609600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7" y="662112"/>
              <a:ext cx="10394821" cy="107436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7" y="52387"/>
              <a:ext cx="12087223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1999" y="0"/>
                  </a:lnTo>
                  <a:lnTo>
                    <a:pt x="12191999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9586" y="4765797"/>
              <a:ext cx="8630025" cy="20398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7" y="4765797"/>
              <a:ext cx="3374396" cy="203981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0010" y="662112"/>
              <a:ext cx="1609600" cy="1074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87" y="662112"/>
              <a:ext cx="10394821" cy="107436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7" y="52387"/>
              <a:ext cx="12087223" cy="52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2024-11-02T12:41:45Z</dcterms:created>
  <dcterms:modified xsi:type="dcterms:W3CDTF">2024-11-02T12:41:45Z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2024-11-01T00:00:00Z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2024-11-01T00:00:00Z</vt:filetime>
  </property>
</Properties>
</file>